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AEB82A-E188-4EC3-A976-6ACB2D5576C4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AEB82A-E188-4EC3-A976-6ACB2D5576C4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www.slideshare.net/Apprisia/how-does-sap-bpm-services-help-what-are-its-advantag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1" Type="http://schemas.openxmlformats.org/officeDocument/2006/relationships/hyperlink" Target="http://www.sapchronicle.com/does-your-business-require-sap-bpm-services/" TargetMode="Externa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hyperlink" Target="http://www.apprisia.com/services/sap-netweaver-development/sap-bpm-pi-netweaver-workflow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5820" y="1437005"/>
            <a:ext cx="9509125" cy="1082675"/>
          </a:xfrm>
        </p:spPr>
        <p:txBody>
          <a:bodyPr/>
          <a:p>
            <a:r>
              <a:rPr lang="en-US"/>
              <a:t>Bring </a:t>
            </a:r>
            <a:r>
              <a:rPr lang="en-IN" altLang="en-US"/>
              <a:t>D</a:t>
            </a:r>
            <a:r>
              <a:rPr lang="en-US"/>
              <a:t>own </a:t>
            </a:r>
            <a:r>
              <a:rPr lang="en-IN" altLang="en-US"/>
              <a:t>C</a:t>
            </a:r>
            <a:r>
              <a:rPr lang="en-US"/>
              <a:t>ost </a:t>
            </a:r>
            <a:r>
              <a:rPr lang="en-IN" altLang="en-US"/>
              <a:t>&amp;</a:t>
            </a:r>
            <a:r>
              <a:rPr lang="en-US"/>
              <a:t> </a:t>
            </a:r>
            <a:r>
              <a:rPr lang="en-IN" altLang="en-US"/>
              <a:t>P</a:t>
            </a:r>
            <a:r>
              <a:rPr lang="en-US"/>
              <a:t>roduction </a:t>
            </a:r>
            <a:r>
              <a:rPr lang="en-IN" altLang="en-US"/>
              <a:t>T</a:t>
            </a:r>
            <a:r>
              <a:rPr lang="en-US"/>
              <a:t>ime </a:t>
            </a:r>
            <a:r>
              <a:rPr lang="en-IN" altLang="en-US"/>
              <a:t>W</a:t>
            </a:r>
            <a:r>
              <a:rPr lang="en-US"/>
              <a:t>ith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5820" y="3312795"/>
            <a:ext cx="9841865" cy="981075"/>
          </a:xfrm>
        </p:spPr>
        <p:txBody>
          <a:bodyPr/>
          <a:p>
            <a:r>
              <a:rPr lang="en-US" sz="8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1" tooltip=""/>
              </a:rPr>
              <a:t>SAP BPM Service</a:t>
            </a:r>
            <a:endParaRPr lang="en-US" sz="800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 descr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9560" y="6156325"/>
            <a:ext cx="3885565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700" y="593725"/>
            <a:ext cx="7087235" cy="58293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en-I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Why To Use </a:t>
            </a:r>
            <a:r>
              <a:rPr lang="en-I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hlinkClick r:id="rId1" tooltip=""/>
              </a:rPr>
              <a:t>SAP BPM Service?</a:t>
            </a:r>
            <a:endParaRPr lang="en-IN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hlinkClick r:id="rId1" tooltip="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10972800" cy="4451350"/>
          </a:xfrm>
        </p:spPr>
        <p:txBody>
          <a:bodyPr/>
          <a:p>
            <a:r>
              <a:rPr lang="en-US"/>
              <a:t>Improve your business segments including finance &amp; accounting, budgeting, planning, financial reporting, etc.</a:t>
            </a:r>
            <a:endParaRPr lang="en-US"/>
          </a:p>
          <a:p>
            <a:endParaRPr lang="en-US"/>
          </a:p>
          <a:p>
            <a:r>
              <a:rPr lang="en-IN" altLang="en-US"/>
              <a:t>Helps raising quality of product and service</a:t>
            </a:r>
            <a:endParaRPr lang="en-IN" altLang="en-US"/>
          </a:p>
          <a:p>
            <a:endParaRPr lang="en-IN" altLang="en-US"/>
          </a:p>
          <a:p>
            <a:r>
              <a:rPr lang="en-IN" altLang="en-US"/>
              <a:t>Customer Orientation, Team Work, Responsibility</a:t>
            </a:r>
            <a:endParaRPr lang="en-IN" altLang="en-US"/>
          </a:p>
        </p:txBody>
      </p:sp>
      <p:pic>
        <p:nvPicPr>
          <p:cNvPr id="4" name="Content Placeholder 3" descr="logo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80680" y="5746750"/>
            <a:ext cx="3886200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470" y="591185"/>
            <a:ext cx="9354185" cy="58293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en-I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Apprisia's </a:t>
            </a:r>
            <a:r>
              <a:rPr 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hlinkClick r:id="rId1" tooltip=""/>
              </a:rPr>
              <a:t>SAP BPM</a:t>
            </a:r>
            <a:r>
              <a:rPr 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Workflow </a:t>
            </a:r>
            <a:r>
              <a:rPr lang="en-I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Assurance </a:t>
            </a:r>
            <a:endParaRPr lang="en-IN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1465"/>
            <a:ext cx="10972800" cy="4356100"/>
          </a:xfrm>
        </p:spPr>
        <p:txBody>
          <a:bodyPr/>
          <a:p>
            <a:pPr marL="0" indent="0">
              <a:buNone/>
            </a:pPr>
            <a:endParaRPr lang="en-IN" altLang="en-US"/>
          </a:p>
          <a:p>
            <a:pPr marL="0" indent="0">
              <a:buNone/>
            </a:pPr>
            <a:endParaRPr lang="en-IN" altLang="en-US"/>
          </a:p>
          <a:p>
            <a:pPr marL="0" indent="0">
              <a:buNone/>
            </a:pPr>
            <a:endParaRPr lang="en-IN" altLang="en-US"/>
          </a:p>
          <a:p>
            <a:pPr marL="0" indent="0">
              <a:buNone/>
            </a:pPr>
            <a:endParaRPr lang="en-IN" altLang="en-US"/>
          </a:p>
          <a:p>
            <a:pPr marL="0" indent="0">
              <a:buNone/>
            </a:pPr>
            <a:endParaRPr lang="en-IN" altLang="en-US" sz="2800"/>
          </a:p>
          <a:p>
            <a:pPr marL="0" indent="0">
              <a:buNone/>
            </a:pPr>
            <a:r>
              <a:rPr lang="en-IN" altLang="en-US" sz="2400"/>
              <a:t>Accurate Implementation           Fast Implementation              Low Cost</a:t>
            </a:r>
            <a:endParaRPr lang="en-IN" altLang="en-US" sz="2400"/>
          </a:p>
          <a:p>
            <a:endParaRPr lang="en-IN" altLang="en-US"/>
          </a:p>
        </p:txBody>
      </p:sp>
      <p:pic>
        <p:nvPicPr>
          <p:cNvPr id="4" name="Content Placeholder 3" descr="logo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80680" y="5746750"/>
            <a:ext cx="3886200" cy="381000"/>
          </a:xfrm>
          <a:prstGeom prst="rect">
            <a:avLst/>
          </a:prstGeom>
        </p:spPr>
      </p:pic>
      <p:pic>
        <p:nvPicPr>
          <p:cNvPr id="5" name="Picture 4" descr="accurat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580" y="1714500"/>
            <a:ext cx="2145665" cy="2033905"/>
          </a:xfrm>
          <a:prstGeom prst="rect">
            <a:avLst/>
          </a:prstGeom>
        </p:spPr>
      </p:pic>
      <p:pic>
        <p:nvPicPr>
          <p:cNvPr id="6" name="Picture 5" descr="fas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5575" y="1714500"/>
            <a:ext cx="1946275" cy="2033905"/>
          </a:xfrm>
          <a:prstGeom prst="rect">
            <a:avLst/>
          </a:prstGeom>
        </p:spPr>
      </p:pic>
      <p:pic>
        <p:nvPicPr>
          <p:cNvPr id="7" name="Picture 6" descr="cos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2180" y="1714500"/>
            <a:ext cx="1943735" cy="20935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295" y="772795"/>
            <a:ext cx="10746105" cy="582930"/>
          </a:xfrm>
        </p:spPr>
        <p:txBody>
          <a:bodyPr/>
          <a:p>
            <a:r>
              <a:rPr lang="en-IN" altLang="en-US" sz="3200"/>
              <a:t>To Get More Details, Hire Our</a:t>
            </a:r>
            <a:r>
              <a:rPr lang="en-IN" altLang="en-US"/>
              <a:t> </a:t>
            </a:r>
            <a:br>
              <a:rPr lang="en-IN" altLang="en-US"/>
            </a:br>
            <a:r>
              <a:rPr lang="en-IN" altLang="en-US" sz="44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SAP Basis Consultants</a:t>
            </a:r>
            <a:r>
              <a:rPr lang="en-IN" altLang="en-US"/>
              <a:t> </a:t>
            </a:r>
            <a:r>
              <a:rPr lang="en-IN" altLang="en-US" sz="3200"/>
              <a:t>or Call at (214) 556 5416</a:t>
            </a:r>
            <a:endParaRPr lang="en-IN" altLang="en-US" sz="3200"/>
          </a:p>
        </p:txBody>
      </p:sp>
      <p:pic>
        <p:nvPicPr>
          <p:cNvPr id="4" name="Content Placeholder 3" descr="SAP BPM Service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3175" y="1756410"/>
            <a:ext cx="12212955" cy="5113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WPS Presentation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Orange Waves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 Down Cost &amp; Production Time With</dc:title>
  <dc:creator>sap</dc:creator>
  <cp:lastModifiedBy>sap</cp:lastModifiedBy>
  <cp:revision>1</cp:revision>
  <dcterms:created xsi:type="dcterms:W3CDTF">2017-01-04T10:55:54Z</dcterms:created>
  <dcterms:modified xsi:type="dcterms:W3CDTF">2017-01-04T10:55:54Z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